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4" r:id="rId10"/>
    <p:sldId id="277" r:id="rId11"/>
    <p:sldId id="278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610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49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659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587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45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283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83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970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865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558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653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E412-B8DE-4738-AD28-015BF733CE92}" type="datetimeFigureOut">
              <a:rPr lang="en-ZA" smtClean="0"/>
              <a:t>10/01/2024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43A6-CFE4-4610-94A8-24136C762F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622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C08D2A2-3F3E-68DD-6797-86453736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A63293-DA22-2965-A65F-0E05CFAA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128812"/>
            <a:ext cx="9144000" cy="6143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4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VONKK 543</a:t>
            </a:r>
          </a:p>
        </p:txBody>
      </p:sp>
      <p:pic>
        <p:nvPicPr>
          <p:cNvPr id="6" name="Picture 5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558C5DFB-2E22-51C7-6969-628605575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8" y="694187"/>
            <a:ext cx="7633542" cy="5238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C96A531-2986-AAB0-743C-307C1E62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7EC13CD-263A-79F3-7873-6604367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1181878"/>
            <a:ext cx="9144001" cy="4154984"/>
          </a:xfrm>
          <a:prstGeom prst="rect">
            <a:avLst/>
          </a:prstGeom>
          <a:solidFill>
            <a:srgbClr val="993300">
              <a:alpha val="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Leef jou lied met broers en susters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oor die wye wêreld heen.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Oor verskillende tradisies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sing ons saam oor God se seën.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Só weerklink sy lof oor eeue,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bind ons lied ons saam tot één.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0B1B0-2261-EDFD-4FDA-A97A720A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543:2</a:t>
            </a:r>
          </a:p>
        </p:txBody>
      </p:sp>
    </p:spTree>
    <p:extLst>
      <p:ext uri="{BB962C8B-B14F-4D97-AF65-F5344CB8AC3E}">
        <p14:creationId xmlns:p14="http://schemas.microsoft.com/office/powerpoint/2010/main" val="123183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C96A531-2986-AAB0-743C-307C1E62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7EC13CD-263A-79F3-7873-6604367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1181878"/>
            <a:ext cx="9144001" cy="4154984"/>
          </a:xfrm>
          <a:prstGeom prst="rect">
            <a:avLst/>
          </a:prstGeom>
          <a:solidFill>
            <a:srgbClr val="993300">
              <a:alpha val="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Oor die eeue leef die lied, Heer,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in die harte van u kerk;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eggo oor die ver verlede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hoe U met u kinders werk.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In gevare het hul kerklied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steeds geloof in U versterk.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0B1B0-2261-EDFD-4FDA-A97A720A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543:3</a:t>
            </a:r>
          </a:p>
        </p:txBody>
      </p:sp>
    </p:spTree>
    <p:extLst>
      <p:ext uri="{BB962C8B-B14F-4D97-AF65-F5344CB8AC3E}">
        <p14:creationId xmlns:p14="http://schemas.microsoft.com/office/powerpoint/2010/main" val="117584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C96A531-2986-AAB0-743C-307C1E62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7EC13CD-263A-79F3-7873-6604367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1181878"/>
            <a:ext cx="9144001" cy="4154984"/>
          </a:xfrm>
          <a:prstGeom prst="rect">
            <a:avLst/>
          </a:prstGeom>
          <a:solidFill>
            <a:srgbClr val="993300">
              <a:alpha val="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Breek met sang die kerk se mure!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Laat die kerk se dak verrys!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Laat dit deur die vensters uitkring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en opnuut die rigting wys.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Laat weerklink die “Halleluja!”.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Laat jou lied die Here prys!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0B1B0-2261-EDFD-4FDA-A97A720A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</a:t>
            </a: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en-US" sz="2400" b="0" i="0" u="none" strike="noStrike" kern="0" cap="none" spc="0" normalizeH="0" baseline="0" noProof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008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7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5B81A-2109-1849-3413-299BF427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543:1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(vervolg)</a:t>
            </a:r>
          </a:p>
        </p:txBody>
      </p:sp>
      <p:pic>
        <p:nvPicPr>
          <p:cNvPr id="3" name="Picture 2" descr="A sheet music with notes&#10;&#10;Description automatically generated">
            <a:extLst>
              <a:ext uri="{FF2B5EF4-FFF2-40B4-BE49-F238E27FC236}">
                <a16:creationId xmlns:a16="http://schemas.microsoft.com/office/drawing/2014/main" id="{AA88E12A-2CEA-F218-70BB-A957B9B95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7" y="1037088"/>
            <a:ext cx="7630613" cy="26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FC0B3-7BBC-D878-7370-2DDE254F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543:2</a:t>
            </a:r>
          </a:p>
        </p:txBody>
      </p:sp>
      <p:pic>
        <p:nvPicPr>
          <p:cNvPr id="8" name="Picture 7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B2BB92BD-3981-88A7-0004-FD535466C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7" y="856368"/>
            <a:ext cx="7633543" cy="52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5B81A-2109-1849-3413-299BF427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543:2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(vervolg)</a:t>
            </a:r>
          </a:p>
        </p:txBody>
      </p:sp>
      <p:pic>
        <p:nvPicPr>
          <p:cNvPr id="6" name="Picture 5" descr="A sheet music with notes&#10;&#10;Description automatically generated">
            <a:extLst>
              <a:ext uri="{FF2B5EF4-FFF2-40B4-BE49-F238E27FC236}">
                <a16:creationId xmlns:a16="http://schemas.microsoft.com/office/drawing/2014/main" id="{561B627C-DD56-79A7-7067-5A2B29B7B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0" y="1017194"/>
            <a:ext cx="7747351" cy="26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FC0B3-7BBC-D878-7370-2DDE254F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543:3</a:t>
            </a:r>
          </a:p>
        </p:txBody>
      </p:sp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75D21786-3EBA-93D6-F196-8E5E6F781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8" y="856368"/>
            <a:ext cx="7638772" cy="52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5B81A-2109-1849-3413-299BF427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543:3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(vervolg)</a:t>
            </a:r>
          </a:p>
        </p:txBody>
      </p:sp>
      <p:pic>
        <p:nvPicPr>
          <p:cNvPr id="5" name="Picture 4" descr="A sheet music with notes and words&#10;&#10;Description automatically generated">
            <a:extLst>
              <a:ext uri="{FF2B5EF4-FFF2-40B4-BE49-F238E27FC236}">
                <a16:creationId xmlns:a16="http://schemas.microsoft.com/office/drawing/2014/main" id="{FF3266E7-4F97-8F08-F8A5-6833A264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0" y="1017193"/>
            <a:ext cx="7734354" cy="26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FC0B3-7BBC-D878-7370-2DDE254F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543:4</a:t>
            </a:r>
          </a:p>
        </p:txBody>
      </p:sp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DC5FE5A6-E94C-A7B5-C73F-80CB604C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8" y="856369"/>
            <a:ext cx="7633542" cy="52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5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5B81A-2109-1849-3413-299BF427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543:4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(vervolg)</a:t>
            </a:r>
          </a:p>
        </p:txBody>
      </p:sp>
      <p:pic>
        <p:nvPicPr>
          <p:cNvPr id="5" name="Picture 4" descr="A close-up of a sheet music&#10;&#10;Description automatically generated">
            <a:extLst>
              <a:ext uri="{FF2B5EF4-FFF2-40B4-BE49-F238E27FC236}">
                <a16:creationId xmlns:a16="http://schemas.microsoft.com/office/drawing/2014/main" id="{02570479-AD08-6DE2-01F9-6A4284CF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0" y="1017193"/>
            <a:ext cx="7734354" cy="26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4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C96A531-2986-AAB0-743C-307C1E62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7EC13CD-263A-79F3-7873-6604367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1181878"/>
            <a:ext cx="9144001" cy="4154984"/>
          </a:xfrm>
          <a:prstGeom prst="rect">
            <a:avLst/>
          </a:prstGeom>
          <a:solidFill>
            <a:srgbClr val="993300">
              <a:alpha val="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Leef jou lied!  Kom leef jou lofsang!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Laat jou lied jou lewe rig.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Neurie dit in jou gedagte;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open só ’n vergesig.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Laat dit eggo deur die eeue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kern="0">
                <a:latin typeface="Arial Narrow" pitchFamily="34" charset="0"/>
                <a:cs typeface="Times New Roman" pitchFamily="18" charset="0"/>
              </a:rPr>
              <a:t>om jou donker te verlig.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0B1B0-2261-EDFD-4FDA-A97A720A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7" y="264081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8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VONKK 543:1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</TotalTime>
  <Words>193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Louw</dc:creator>
  <cp:lastModifiedBy>Jacques Louw</cp:lastModifiedBy>
  <cp:revision>5</cp:revision>
  <dcterms:created xsi:type="dcterms:W3CDTF">2023-10-31T13:09:41Z</dcterms:created>
  <dcterms:modified xsi:type="dcterms:W3CDTF">2024-01-10T08:12:16Z</dcterms:modified>
</cp:coreProperties>
</file>